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57" r:id="rId5"/>
    <p:sldId id="260" r:id="rId6"/>
    <p:sldId id="261" r:id="rId7"/>
    <p:sldId id="264" r:id="rId8"/>
    <p:sldId id="263" r:id="rId9"/>
    <p:sldId id="265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6165"/>
    <a:srgbClr val="655F67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938" y="-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bg1">
                <a:alpha val="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89BA4-6315-457C-B761-91998E94735E}" type="datetimeFigureOut">
              <a:rPr lang="zh-TW" altLang="en-US" smtClean="0"/>
              <a:pPr/>
              <a:t>2011/11/4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FE578-9EBB-4B1E-8528-AE65771EB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knowledge.teldap.tw/focus/001005/home.html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971600" y="2060848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b="1" dirty="0" smtClean="0">
                <a:solidFill>
                  <a:schemeClr val="tx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建置臺灣多樣性</a:t>
            </a:r>
            <a:r>
              <a:rPr lang="zh-TW" altLang="en-US" sz="4800" b="1" dirty="0" smtClean="0">
                <a:solidFill>
                  <a:schemeClr val="tx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主題邀稿 </a:t>
            </a:r>
            <a:endParaRPr lang="en-US" altLang="zh-TW" sz="4800" b="1" dirty="0" smtClean="0">
              <a:solidFill>
                <a:schemeClr val="tx2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Picture 2" descr="http://content.teldap.tw/index/files/attached_files/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085184"/>
            <a:ext cx="1691680" cy="1634913"/>
          </a:xfrm>
          <a:prstGeom prst="rect">
            <a:avLst/>
          </a:prstGeom>
          <a:noFill/>
        </p:spPr>
      </p:pic>
      <p:sp>
        <p:nvSpPr>
          <p:cNvPr id="10" name="文字方塊 9"/>
          <p:cNvSpPr txBox="1"/>
          <p:nvPr/>
        </p:nvSpPr>
        <p:spPr>
          <a:xfrm>
            <a:off x="2987824" y="3717032"/>
            <a:ext cx="40324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報告人：陳良首、郭怡棻</a:t>
            </a:r>
            <a:endParaRPr lang="zh-TW" altLang="en-US" sz="22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徵文活動分類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556792"/>
            <a:ext cx="7973538" cy="452500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699792" y="476672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chemeClr val="tx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建置臺灣</a:t>
            </a:r>
            <a:r>
              <a:rPr lang="zh-TW" altLang="en-US" sz="2800" b="1" dirty="0" smtClean="0">
                <a:solidFill>
                  <a:schemeClr val="tx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多樣性邀稿</a:t>
            </a:r>
            <a:r>
              <a:rPr lang="zh-TW" altLang="en-US" sz="2800" b="1" dirty="0" smtClean="0">
                <a:solidFill>
                  <a:schemeClr val="tx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活動主題分類 </a:t>
            </a:r>
            <a:endParaRPr lang="en-US" altLang="zh-TW" sz="2800" b="1" dirty="0" smtClean="0">
              <a:solidFill>
                <a:schemeClr val="tx2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Picture 2" descr="http://content.teldap.tw/index/files/attached_files/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085184"/>
            <a:ext cx="1691680" cy="1634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content.teldap.tw/index/files/attached_files/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085184"/>
            <a:ext cx="1691680" cy="1634913"/>
          </a:xfrm>
          <a:prstGeom prst="rect">
            <a:avLst/>
          </a:prstGeom>
          <a:noFill/>
        </p:spPr>
      </p:pic>
      <p:sp>
        <p:nvSpPr>
          <p:cNvPr id="5" name="文字方塊 4"/>
          <p:cNvSpPr txBox="1"/>
          <p:nvPr/>
        </p:nvSpPr>
        <p:spPr>
          <a:xfrm>
            <a:off x="2123728" y="764704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「歷史與考古」</a:t>
            </a:r>
            <a:r>
              <a:rPr lang="zh-TW" altLang="en-US" sz="28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主題邀稿</a:t>
            </a:r>
            <a:r>
              <a:rPr lang="zh-TW" altLang="en-US" sz="28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規劃</a:t>
            </a:r>
            <a:endParaRPr lang="zh-TW" altLang="en-US" sz="2800" b="1" dirty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187624" y="1700808"/>
          <a:ext cx="7008440" cy="3905592"/>
        </p:xfrm>
        <a:graphic>
          <a:graphicData uri="http://schemas.openxmlformats.org/drawingml/2006/table">
            <a:tbl>
              <a:tblPr/>
              <a:tblGrid>
                <a:gridCol w="2520280"/>
                <a:gridCol w="1152128"/>
                <a:gridCol w="3336032"/>
              </a:tblGrid>
              <a:tr h="2581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總論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歷史與考古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rowSpan="10"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細項</a:t>
                      </a:r>
                      <a:r>
                        <a:rPr lang="en-US" sz="1400" b="1" kern="1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/</a:t>
                      </a:r>
                      <a:r>
                        <a:rPr lang="zh-TW" sz="1400" b="1" kern="1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總論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b="1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臺灣的史前文化與遺址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b="1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原住民與南島語族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鄭氏治臺</a:t>
                      </a:r>
                      <a:r>
                        <a:rPr lang="zh-TW" sz="1400" b="1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以前</a:t>
                      </a:r>
                      <a:r>
                        <a:rPr lang="zh-TW" sz="1400" b="1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的臺灣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荷蘭人佔領下的臺灣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西班牙人佔領下的臺灣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鄭氏治臺</a:t>
                      </a:r>
                      <a:r>
                        <a:rPr lang="zh-TW" sz="1400" b="1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時期</a:t>
                      </a:r>
                      <a:r>
                        <a:rPr lang="zh-TW" sz="1400" b="1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的臺灣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清領前期的臺灣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清領後期的臺灣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81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400" b="1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日本統治下的臺灣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2714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戰後</a:t>
                      </a:r>
                      <a:r>
                        <a:rPr lang="zh-TW" sz="1400" b="1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的</a:t>
                      </a:r>
                      <a:r>
                        <a:rPr lang="zh-TW" sz="1400" b="1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臺灣</a:t>
                      </a: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39527">
                <a:tc rowSpan="2"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主題邀</a:t>
                      </a:r>
                      <a:r>
                        <a:rPr lang="zh-TW" sz="1800" b="1" kern="1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稿</a:t>
                      </a:r>
                      <a:r>
                        <a:rPr lang="en-US" altLang="zh-TW" sz="1800" b="1" kern="1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(</a:t>
                      </a:r>
                      <a:r>
                        <a:rPr lang="zh-TW" altLang="en-US" sz="1800" b="1" kern="1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舉例</a:t>
                      </a:r>
                      <a:r>
                        <a:rPr lang="en-US" altLang="zh-TW" sz="1800" b="1" kern="1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)</a:t>
                      </a:r>
                      <a:endParaRPr lang="zh-TW" sz="1800" b="1" kern="100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4502" marR="645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日治時期</a:t>
                      </a:r>
                      <a:endParaRPr lang="zh-TW" sz="1800" b="1" kern="100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臺灣割讓與乙未割臺</a:t>
                      </a: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endParaRPr lang="zh-TW" sz="1800" b="1" kern="100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5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2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霧社事件</a:t>
                      </a: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endParaRPr lang="zh-TW" sz="1800" b="1" kern="100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ontent.teldap.tw/index/files/attached_files/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085184"/>
            <a:ext cx="1691680" cy="1634913"/>
          </a:xfrm>
          <a:prstGeom prst="rect">
            <a:avLst/>
          </a:prstGeom>
          <a:noFill/>
        </p:spPr>
      </p:pic>
      <p:sp>
        <p:nvSpPr>
          <p:cNvPr id="3" name="文字方塊 2"/>
          <p:cNvSpPr txBox="1"/>
          <p:nvPr/>
        </p:nvSpPr>
        <p:spPr>
          <a:xfrm>
            <a:off x="1835696" y="692696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chemeClr val="accent4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「歷史與考古」</a:t>
            </a:r>
            <a:r>
              <a:rPr lang="zh-TW" altLang="en-US" sz="3200" b="1" dirty="0" smtClean="0">
                <a:solidFill>
                  <a:schemeClr val="accent4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主題邀稿</a:t>
            </a:r>
            <a:r>
              <a:rPr lang="zh-TW" altLang="en-US" sz="3200" b="1" dirty="0" smtClean="0">
                <a:solidFill>
                  <a:schemeClr val="accent4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規劃</a:t>
            </a:r>
            <a:endParaRPr lang="zh-TW" altLang="en-US" sz="3200" b="1" dirty="0">
              <a:solidFill>
                <a:schemeClr val="accent4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11560" y="1988840"/>
            <a:ext cx="79928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◆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邀請相關領域專家學者撰寫有關臺灣歷史</a:t>
            </a:r>
            <a:endParaRPr lang="en-US" altLang="zh-TW" sz="3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與考古的主題文章</a:t>
            </a:r>
            <a:endParaRPr lang="en-US" altLang="zh-TW" sz="3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◆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歡迎計畫團隊成員針對計畫主題撰寫推廣</a:t>
            </a:r>
            <a:endParaRPr lang="en-US" altLang="zh-TW" sz="3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性文章</a:t>
            </a:r>
            <a:endParaRPr lang="en-US" altLang="zh-TW" sz="3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◆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歡迎各計畫推薦團隊數位典藏的精彩資料</a:t>
            </a:r>
            <a:endParaRPr lang="en-US" altLang="zh-TW" sz="3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與題材，由我們邀請專家學者撰稿</a:t>
            </a:r>
            <a:endParaRPr lang="zh-TW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350"/>
            <a:ext cx="9227749" cy="672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35210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字方塊 3"/>
          <p:cNvSpPr txBox="1"/>
          <p:nvPr/>
        </p:nvSpPr>
        <p:spPr>
          <a:xfrm>
            <a:off x="7740352" y="908720"/>
            <a:ext cx="1200329" cy="482453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向世界說你的</a:t>
            </a:r>
            <a:r>
              <a:rPr lang="zh-TW" altLang="en-US" sz="6600" b="1" dirty="0" smtClean="0">
                <a:latin typeface="+mj-ea"/>
                <a:ea typeface="+mj-ea"/>
              </a:rPr>
              <a:t>故事</a:t>
            </a:r>
            <a:endParaRPr lang="zh-TW" altLang="en-US" sz="40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123728" y="2780928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chemeClr val="accent4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感謝大家的聆聽</a:t>
            </a:r>
            <a:endParaRPr lang="zh-TW" altLang="en-US" sz="5400" b="1" dirty="0">
              <a:solidFill>
                <a:schemeClr val="accent4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Picture 2" descr="http://content.teldap.tw/index/files/attached_files/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085184"/>
            <a:ext cx="1691680" cy="1634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181</Words>
  <Application>Microsoft Office PowerPoint</Application>
  <PresentationFormat>如螢幕大小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content403-1</dc:creator>
  <cp:lastModifiedBy>content403-1</cp:lastModifiedBy>
  <cp:revision>20</cp:revision>
  <dcterms:created xsi:type="dcterms:W3CDTF">2011-11-04T00:41:54Z</dcterms:created>
  <dcterms:modified xsi:type="dcterms:W3CDTF">2011-11-04T04:08:20Z</dcterms:modified>
</cp:coreProperties>
</file>